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1.png" ContentType="image/png"/>
  <Override PartName="/ppt/media/image2.png" ContentType="image/png"/>
  <Override PartName="/ppt/media/media3.mp4" ContentType="video/mp4"/>
  <Override PartName="/ppt/media/image4.png" ContentType="image/png"/>
  <Override PartName="/ppt/media/media5.mp4" ContentType="video/mp4"/>
  <Override PartName="/ppt/media/image6.png" ContentType="image/png"/>
  <Override PartName="/ppt/media/image10.png" ContentType="image/png"/>
  <Override PartName="/ppt/media/media7.mp4" ContentType="video/mp4"/>
  <Override PartName="/ppt/media/image8.png" ContentType="image/png"/>
  <Override PartName="/ppt/media/media9.mp4" ContentType="video/mp4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dt" idx="1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ftr" idx="1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6"/>
          <p:cNvSpPr>
            <a:spLocks noGrp="1"/>
          </p:cNvSpPr>
          <p:nvPr>
            <p:ph type="sldNum" idx="1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CA5B4BD-16E3-485C-99B5-8E95EB9B324C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  <a:ln w="0">
            <a:noFill/>
          </a:ln>
        </p:spPr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16"/>
          </p:nvPr>
        </p:nvSpPr>
        <p:spPr>
          <a:xfrm>
            <a:off x="4281480" y="10155240"/>
            <a:ext cx="3276000" cy="53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840916D-1345-48EF-90BA-2B6C1ABBE59B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516E77-DC68-4D96-A575-732E58345A8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69B10B1-0727-47AC-B359-FE6A1370829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3F355BA-4541-4648-8236-0BFC963DBF4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76EFEFE-B391-425D-AF36-860313848FF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973C00E-DCCE-4442-8970-1FF30A92DA3A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5F361F8-0AC6-4E7C-AF80-660F2CE8ACC2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7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8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A0ACFB6D-3527-47C4-B240-B1F9EE682F5F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9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ftr" idx="10"/>
          </p:nvPr>
        </p:nvSpPr>
        <p:spPr>
          <a:xfrm>
            <a:off x="3447000" y="516456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sldNum" idx="11"/>
          </p:nvPr>
        </p:nvSpPr>
        <p:spPr>
          <a:xfrm>
            <a:off x="7226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FFA6B506-B69E-4049-9154-7C3B70CCCD2B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dt" idx="12"/>
          </p:nvPr>
        </p:nvSpPr>
        <p:spPr>
          <a:xfrm>
            <a:off x="503640" y="516456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aixaDeTexto 2"/>
          <p:cNvSpPr/>
          <p:nvPr/>
        </p:nvSpPr>
        <p:spPr>
          <a:xfrm>
            <a:off x="4560840" y="3190680"/>
            <a:ext cx="5039280" cy="228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Text 0"/>
          <p:cNvSpPr/>
          <p:nvPr/>
        </p:nvSpPr>
        <p:spPr>
          <a:xfrm>
            <a:off x="1659240" y="1668600"/>
            <a:ext cx="7031880" cy="348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32" name="CaixaDeTexto 3"/>
          <p:cNvSpPr/>
          <p:nvPr/>
        </p:nvSpPr>
        <p:spPr>
          <a:xfrm>
            <a:off x="4653360" y="1055160"/>
            <a:ext cx="5039640" cy="191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3" name="Imagem 6" descr=""/>
          <p:cNvPicPr/>
          <p:nvPr/>
        </p:nvPicPr>
        <p:blipFill>
          <a:blip r:embed="rId1"/>
          <a:stretch/>
        </p:blipFill>
        <p:spPr>
          <a:xfrm>
            <a:off x="93600" y="150120"/>
            <a:ext cx="4466160" cy="426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235960" y="3677760"/>
            <a:ext cx="907020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chemeClr val="dk1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CaixaDeTexto 25"/>
          <p:cNvSpPr/>
          <p:nvPr/>
        </p:nvSpPr>
        <p:spPr>
          <a:xfrm>
            <a:off x="4439880" y="1665000"/>
            <a:ext cx="5279040" cy="2338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0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8"/>
          <p:cNvSpPr/>
          <p:nvPr/>
        </p:nvSpPr>
        <p:spPr>
          <a:xfrm>
            <a:off x="8826840" y="5301720"/>
            <a:ext cx="1195560" cy="31788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35" name="CaixaDeTexto 10"/>
          <p:cNvSpPr/>
          <p:nvPr/>
        </p:nvSpPr>
        <p:spPr>
          <a:xfrm>
            <a:off x="4656240" y="2450880"/>
            <a:ext cx="5039280" cy="135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CaixaDeTexto 12"/>
          <p:cNvSpPr/>
          <p:nvPr/>
        </p:nvSpPr>
        <p:spPr>
          <a:xfrm>
            <a:off x="5040000" y="1635480"/>
            <a:ext cx="5039280" cy="65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779280" cy="566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840" cy="5484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992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8480" y="91800"/>
            <a:ext cx="10239480" cy="5484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aixaDeTexto 2"/>
          <p:cNvSpPr/>
          <p:nvPr/>
        </p:nvSpPr>
        <p:spPr>
          <a:xfrm>
            <a:off x="419760" y="1915920"/>
            <a:ext cx="9294480" cy="30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consiste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1 duas vezes, o botão 2 quatro vezes, o botão  3 uma vez, e o botão 4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CaixaDeTexto 4"/>
          <p:cNvSpPr/>
          <p:nvPr/>
        </p:nvSpPr>
        <p:spPr>
          <a:xfrm>
            <a:off x="2519640" y="596520"/>
            <a:ext cx="503928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ixaDeTexto 2"/>
          <p:cNvSpPr/>
          <p:nvPr/>
        </p:nvSpPr>
        <p:spPr>
          <a:xfrm>
            <a:off x="1574640" y="2179440"/>
            <a:ext cx="6929280" cy="193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CaixaDeTexto 4"/>
          <p:cNvSpPr/>
          <p:nvPr/>
        </p:nvSpPr>
        <p:spPr>
          <a:xfrm>
            <a:off x="1104840" y="364320"/>
            <a:ext cx="834372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aixaDeTexto 2"/>
          <p:cNvSpPr/>
          <p:nvPr/>
        </p:nvSpPr>
        <p:spPr>
          <a:xfrm>
            <a:off x="2519640" y="519120"/>
            <a:ext cx="6292080" cy="929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CaixaDeTexto 4"/>
          <p:cNvSpPr/>
          <p:nvPr/>
        </p:nvSpPr>
        <p:spPr>
          <a:xfrm>
            <a:off x="1337040" y="1717560"/>
            <a:ext cx="7404480" cy="3156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botão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mesmo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ordem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ffff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2025-10-17T10:35:32Z</dcterms:created>
  <dc:creator/>
  <dc:description/>
  <dc:language>pt-BR</dc:language>
  <cp:lastModifiedBy/>
  <dcterms:modified xsi:type="dcterms:W3CDTF">2025-11-03T17:22:44Z</dcterms:modified>
  <cp:revision>29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r8>4</vt:r8>
  </property>
  <property fmtid="{D5CDD505-2E9C-101B-9397-08002B2CF9AE}" pid="3" name="Notes">
    <vt:r8>1</vt:r8>
  </property>
  <property fmtid="{D5CDD505-2E9C-101B-9397-08002B2CF9AE}" pid="4" name="PresentationFormat">
    <vt:lpwstr>Personalizar</vt:lpwstr>
  </property>
  <property fmtid="{D5CDD505-2E9C-101B-9397-08002B2CF9AE}" pid="5" name="Slides">
    <vt:r8>10</vt:r8>
  </property>
</Properties>
</file>